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1" r:id="rId3"/>
    <p:sldId id="270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9" r:id="rId12"/>
    <p:sldId id="280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45" autoAdjust="0"/>
    <p:restoredTop sz="94660"/>
  </p:normalViewPr>
  <p:slideViewPr>
    <p:cSldViewPr>
      <p:cViewPr>
        <p:scale>
          <a:sx n="75" d="100"/>
          <a:sy n="75" d="100"/>
        </p:scale>
        <p:origin x="-17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B386FF-9CBF-4CF6-AE7A-F03A4DF854B8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olympiady.ru/olgames/img/1896/city.gi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turizm.adetiplus.ru/?title=%D0%A4%D0%B8%D0%B3%D1%83%D1%80%D0%BD%D0%BE%D0%B5_%D0%BA%D0%B0%D1%82%D0%B0%D0%BD%D0%B8%D0%B5" TargetMode="External"/><Relationship Id="rId13" Type="http://schemas.openxmlformats.org/officeDocument/2006/relationships/image" Target="../media/image28.png"/><Relationship Id="rId3" Type="http://schemas.openxmlformats.org/officeDocument/2006/relationships/hyperlink" Target="http://turizm.adetiplus.ru/?title=%D0%93%D0%BE%D1%80%D0%BD%D0%BE%D0%BB%D1%8B%D0%B6%D0%BD%D1%8B%D0%B9_%D1%81%D0%BF%D0%BE%D1%80%D1%82" TargetMode="External"/><Relationship Id="rId7" Type="http://schemas.openxmlformats.org/officeDocument/2006/relationships/hyperlink" Target="http://turizm.adetiplus.ru/?title=%D0%9F%D1%80%D1%8B%D0%B6%D0%BA%D0%B8_%D1%81_%D1%82%D1%80%D0%B0%D0%BC%D0%BF%D0%BB%D0%B8%D0%BD%D0%B0" TargetMode="Externa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hyperlink" Target="http://turizm.adetiplus.ru/?title=%D0%91%D0%BE%D0%B1%D1%81%D0%BB%D0%B5%D0%B9" TargetMode="Externa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urizm.adetiplus.ru/?title=%D0%9B%D1%8B%D0%B6%D0%BD%D1%8B%D0%B5_%D0%B3%D0%BE%D0%BD%D0%BA%D0%B8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turizm.adetiplus.ru/?title=%D0%9B%D1%8B%D0%B6%D0%BD%D0%BE%D0%B5_%D0%B4%D0%B2%D0%BE%D0%B5%D0%B1%D0%BE%D1%80%D1%8C%D0%B5" TargetMode="Externa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hyperlink" Target="http://turizm.adetiplus.ru/?title=%D0%9A%D0%BE%D0%BD%D1%8C%D0%BA%D0%BE%D0%B1%D0%B5%D0%B6%D0%BD%D1%8B%D0%B9_%D1%81%D0%BF%D0%BE%D1%80%D1%82" TargetMode="External"/><Relationship Id="rId9" Type="http://schemas.openxmlformats.org/officeDocument/2006/relationships/hyperlink" Target="http://turizm.adetiplus.ru/?title=%D0%A5%D0%BE%D0%BA%D0%BA%D0%B5%D0%B9" TargetMode="External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llex.info/" TargetMode="External"/><Relationship Id="rId3" Type="http://schemas.openxmlformats.org/officeDocument/2006/relationships/hyperlink" Target="http://www.olimp-history.ru/" TargetMode="External"/><Relationship Id="rId7" Type="http://schemas.openxmlformats.org/officeDocument/2006/relationships/hyperlink" Target="http://www.olimpiady.ru/" TargetMode="External"/><Relationship Id="rId2" Type="http://schemas.openxmlformats.org/officeDocument/2006/relationships/hyperlink" Target="http://www.sochionline2014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lasport.ru/" TargetMode="External"/><Relationship Id="rId5" Type="http://schemas.openxmlformats.org/officeDocument/2006/relationships/hyperlink" Target="http://www.vmireinteresnogo.com/article/history-of-the-olympic-games" TargetMode="External"/><Relationship Id="rId4" Type="http://schemas.openxmlformats.org/officeDocument/2006/relationships/hyperlink" Target="http://www.wikipedia.ru/" TargetMode="External"/><Relationship Id="rId9" Type="http://schemas.openxmlformats.org/officeDocument/2006/relationships/hyperlink" Target="http://www.stroyka-info.t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olympiady.ru/olgames/img/traditions/nurmi_flam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http://www.olympiady.ru/olgames/img/traditions/torchrelay1956_2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olympiady.ru/olgames/img/traditions/andrianov_oath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bg2">
                    <a:lumMod val="75000"/>
                  </a:schemeClr>
                </a:solidFill>
              </a:rPr>
              <a:t>Олимпийские игры</a:t>
            </a:r>
            <a:endParaRPr lang="ru-RU" sz="7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подготовила учитель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физической культуры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ГБОУ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СОШ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121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Петрович Зоя Александровна.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6874" cy="107157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Места проведения зимних игр</a:t>
            </a:r>
            <a:endParaRPr lang="ru-RU" sz="4800" dirty="0"/>
          </a:p>
        </p:txBody>
      </p:sp>
      <p:pic>
        <p:nvPicPr>
          <p:cNvPr id="7169" name="Рисунок 29" descr="Места проведения Зимних Олимпийских иг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643050"/>
            <a:ext cx="846889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6874" cy="107157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Места проведения летних игр</a:t>
            </a:r>
            <a:endParaRPr lang="ru-RU" sz="4800" dirty="0"/>
          </a:p>
        </p:txBody>
      </p:sp>
      <p:pic>
        <p:nvPicPr>
          <p:cNvPr id="25602" name="Рисунок 29" descr="Места проведения Зимних Олимпийских иг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643050"/>
            <a:ext cx="80382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15436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Первые летние олимпийские игры</a:t>
            </a:r>
            <a:br>
              <a:rPr lang="ru-RU" dirty="0" smtClean="0"/>
            </a:br>
            <a:r>
              <a:rPr lang="ru-RU" sz="2700" dirty="0" smtClean="0"/>
              <a:t>6 апреля 1896 год Греция</a:t>
            </a:r>
            <a:endParaRPr lang="ru-RU" dirty="0"/>
          </a:p>
        </p:txBody>
      </p:sp>
      <p:pic>
        <p:nvPicPr>
          <p:cNvPr id="6145" name="Picture 1" descr="http://www.olympiady.ru/olgames/img/1896/city.gif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357157" y="1643050"/>
            <a:ext cx="666894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Рисунок 59" descr="церемония открытия олимпийских игр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1643050"/>
            <a:ext cx="6238904" cy="496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86874" cy="11430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Виды спорта на олимпиаде в Афинах</a:t>
            </a:r>
            <a:endParaRPr lang="ru-RU" sz="4400" dirty="0"/>
          </a:p>
        </p:txBody>
      </p:sp>
      <p:pic>
        <p:nvPicPr>
          <p:cNvPr id="4097" name="Рисунок 69" descr="Карл Шуманн и Георгиос Цитас перед поединко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73168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71448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борьба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8" name="Рисунок 70" descr="Старт шоссейной гон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640" y="1428736"/>
            <a:ext cx="86461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00760" y="164305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велоспорт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100" name="Рисунок 71" descr="плавание на олимпийских играх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1428736"/>
            <a:ext cx="7608116" cy="51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28662" y="164305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плавание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101" name="Рисунок 72" descr="Летние олимпийские игры 1896 гимнастик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1357298"/>
            <a:ext cx="7715553" cy="51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4348" y="157161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Спортивная  гимнастика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102" name="Рисунок 73" descr="теннис на олимпийских играх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1357298"/>
            <a:ext cx="8001056" cy="54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85852" y="142873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Тяжелая   атлетика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103" name="Рисунок 74" descr="Фехтование на летних олимпийских играх 189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76325" y="1340588"/>
            <a:ext cx="7850798" cy="537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71604" y="164305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фехтование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851648" cy="70007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СССР впервые на зимних олимпийских играх</a:t>
            </a:r>
            <a:br>
              <a:rPr lang="ru-RU" sz="4800" dirty="0" smtClean="0"/>
            </a:br>
            <a:r>
              <a:rPr lang="ru-RU" sz="3200" dirty="0" smtClean="0"/>
              <a:t>Италия  1956 год</a:t>
            </a:r>
            <a:br>
              <a:rPr lang="ru-RU" sz="3200" dirty="0" smtClean="0"/>
            </a:br>
            <a:endParaRPr lang="ru-RU" sz="4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214554"/>
          <a:ext cx="8715436" cy="2243328"/>
        </p:xfrm>
        <a:graphic>
          <a:graphicData uri="http://schemas.openxmlformats.org/drawingml/2006/table">
            <a:tbl>
              <a:tblPr/>
              <a:tblGrid>
                <a:gridCol w="4393437"/>
                <a:gridCol w="4321999"/>
              </a:tblGrid>
              <a:tr h="1500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 tooltip="Бобслей"/>
                        </a:rPr>
                        <a:t>Бобслей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 tooltip="Горнолыжный спорт"/>
                        </a:rPr>
                        <a:t>Горнолыжный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 tooltip="Горнолыжный спорт"/>
                        </a:rPr>
                        <a:t>спорт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 tooltip="Конькобежный спорт"/>
                        </a:rPr>
                        <a:t>Конькобежный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 tooltip="Конькобежный спорт"/>
                        </a:rPr>
                        <a:t>спорт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 tooltip="Лыжное двоеборье"/>
                        </a:rPr>
                        <a:t>Лыжное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 tooltip="Лыжное двоеборье"/>
                        </a:rPr>
                        <a:t>двоеборье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 tooltip="Лыжные гонки"/>
                        </a:rPr>
                        <a:t>Лыжные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 tooltip="Лыжные гонки"/>
                        </a:rPr>
                        <a:t>гонки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 tooltip="Прыжки с трамплина"/>
                        </a:rPr>
                        <a:t>Прыжки с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 tooltip="Прыжки с трамплина"/>
                        </a:rPr>
                        <a:t>трамплина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 tooltip="Фигурное катание"/>
                        </a:rPr>
                        <a:t>Фигурное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 tooltip="Фигурное катание"/>
                        </a:rPr>
                        <a:t>катание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9" tooltip="Хоккей"/>
                        </a:rPr>
                        <a:t>Хоккей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52" name="Рисунок 131" descr="Bobsleigh pictogram.sv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51" name="Рисунок 132" descr="Alpine skiing pictogram.sv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50" name="Рисунок 133" descr="Speed skating pictogram.sv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49" name="Рисунок 134" descr="Nordic combined pictogram.sv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48" name="Рисунок 135" descr="Cross country skiing pictogram.sv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47" name="Рисунок 136" descr="Ski jumping pictogram.sv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46" name="Рисунок 137" descr="Figure skating pictogram.sv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45" name="Рисунок 138" descr="Ice hockey pictogram.sv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929198"/>
          <a:ext cx="8286810" cy="14287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57362"/>
                <a:gridCol w="1657362"/>
                <a:gridCol w="1657362"/>
                <a:gridCol w="1657362"/>
                <a:gridCol w="1657362"/>
              </a:tblGrid>
              <a:tr h="750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Страна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Золото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Серебро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Бронза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Всего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38100" anchor="ctr"/>
                </a:tc>
              </a:tr>
              <a:tr h="678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СССР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00042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Подготовка к олимпиаде в Сочи</a:t>
            </a:r>
            <a:endParaRPr lang="ru-RU" sz="4800" dirty="0"/>
          </a:p>
        </p:txBody>
      </p:sp>
      <p:pic>
        <p:nvPicPr>
          <p:cNvPr id="30721" name="Picture 1" descr="5353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71612"/>
            <a:ext cx="8442304" cy="47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53456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428736"/>
            <a:ext cx="751128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f831804cd17c66defdfb6e29f4e2a7b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342974"/>
            <a:ext cx="8501122" cy="532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Kr_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785926"/>
            <a:ext cx="8722864" cy="48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tr_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1" y="1785926"/>
            <a:ext cx="8767167" cy="491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929718" cy="64294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Подготовка спортсменов к олимпиаде</a:t>
            </a:r>
            <a:endParaRPr lang="ru-RU" sz="4000" dirty="0"/>
          </a:p>
        </p:txBody>
      </p:sp>
      <p:pic>
        <p:nvPicPr>
          <p:cNvPr id="29697" name="Picture 1" descr="img768731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14422"/>
            <a:ext cx="8001056" cy="53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30683423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1071546"/>
            <a:ext cx="6929486" cy="55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1232279811_alieksandr-zubkov-2009-01-18-reuters-arnd-wiegman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1071546"/>
            <a:ext cx="7370201" cy="55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71546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Источники:</a:t>
            </a: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2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2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2"/>
              </a:rPr>
              <a:t>sochionline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2"/>
              </a:rPr>
              <a:t>2014.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2"/>
              </a:rPr>
              <a:t>ru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3"/>
              </a:rPr>
              <a:t>olimp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-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history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3"/>
              </a:rPr>
              <a:t>ru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4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4"/>
              </a:rPr>
              <a:t>.</a:t>
            </a:r>
            <a:r>
              <a:rPr lang="ru-RU" sz="2400" u="sng" dirty="0" err="1">
                <a:solidFill>
                  <a:schemeClr val="tx2">
                    <a:lumMod val="10000"/>
                  </a:schemeClr>
                </a:solidFill>
                <a:hlinkClick r:id="rId4"/>
              </a:rPr>
              <a:t>wikipedia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4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4"/>
              </a:rPr>
              <a:t>ru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5"/>
              </a:rPr>
              <a:t>vmireinteresnogo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.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com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/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article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/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history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-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of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-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the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-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5"/>
              </a:rPr>
              <a:t>olympic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-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games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6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6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6"/>
              </a:rPr>
              <a:t>olasport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6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6"/>
              </a:rPr>
              <a:t>ru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7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7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7"/>
              </a:rPr>
              <a:t>olimpiady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7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7"/>
              </a:rPr>
              <a:t>ru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8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8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8"/>
              </a:rPr>
              <a:t>mallex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8"/>
              </a:rPr>
              <a:t>.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8"/>
              </a:rPr>
              <a:t>info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9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9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9"/>
              </a:rPr>
              <a:t>stroyka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9"/>
              </a:rPr>
              <a:t>-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9"/>
              </a:rPr>
              <a:t>info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9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9"/>
              </a:rPr>
              <a:t>tk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6874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/>
              <a:t>    История олимпийских игр</a:t>
            </a:r>
            <a:endParaRPr lang="ru-RU" sz="6000" dirty="0"/>
          </a:p>
        </p:txBody>
      </p:sp>
      <p:pic>
        <p:nvPicPr>
          <p:cNvPr id="1026" name="Picture 2" descr="dep_1617848-Old-olympic-stadium-in--Epidauru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85860"/>
            <a:ext cx="83789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Winter-Game_com_682_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142984"/>
            <a:ext cx="829545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" descr="античные олимпийские игры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1071546"/>
            <a:ext cx="5429288" cy="565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Пьер де Кубертен</a:t>
            </a:r>
            <a:endParaRPr lang="ru-RU" sz="6600" dirty="0"/>
          </a:p>
        </p:txBody>
      </p:sp>
      <p:pic>
        <p:nvPicPr>
          <p:cNvPr id="2050" name="Рисунок 2" descr="барон Пьер де Куберте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571612"/>
            <a:ext cx="4286280" cy="458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9256" y="1928802"/>
            <a:ext cx="32861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«Молодежь мира» должна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мериться 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силами в спортивных состязаниях, а не на полях битв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Члены МОК</a:t>
            </a:r>
            <a:br>
              <a:rPr lang="ru-RU" sz="6600" dirty="0" smtClean="0"/>
            </a:br>
            <a:r>
              <a:rPr lang="ru-RU" sz="2200" dirty="0" smtClean="0"/>
              <a:t>международного олимпийского комитета 1896 г.</a:t>
            </a:r>
            <a:endParaRPr lang="ru-RU" sz="2200" dirty="0"/>
          </a:p>
        </p:txBody>
      </p:sp>
      <p:pic>
        <p:nvPicPr>
          <p:cNvPr id="3074" name="Рисунок 51" descr="Члены МОК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643050"/>
            <a:ext cx="66951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143768" y="1571612"/>
            <a:ext cx="171451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Члены МОК (слева направо):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Доктор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Виллибильд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Гебхардт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(Германия) 2. Барон Пьер де Кубертен(Франция) 3. Советник Иржи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Гут-Ярковский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(Чехия)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Деметриус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Викелас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(Греция)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Ференц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Кемени (Венгрия)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Генерал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А.Бутовский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(Россия)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Генерал Виктор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Бальк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(Швеция) (Афины, 10 апреля 1896 года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001156" cy="47149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Девиз</a:t>
            </a:r>
            <a:r>
              <a:rPr lang="ru-RU" sz="5300" dirty="0" smtClean="0"/>
              <a:t>:</a:t>
            </a:r>
            <a:r>
              <a:rPr lang="ru-RU" sz="5300" dirty="0" smtClean="0">
                <a:solidFill>
                  <a:schemeClr val="accent1">
                    <a:lumMod val="50000"/>
                  </a:schemeClr>
                </a:solidFill>
              </a:rPr>
              <a:t>«Быстрее, выше, сильнее»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Символ: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Флаг: </a:t>
            </a:r>
            <a:endParaRPr lang="ru-RU" dirty="0"/>
          </a:p>
        </p:txBody>
      </p:sp>
      <p:pic>
        <p:nvPicPr>
          <p:cNvPr id="12289" name="Рисунок 148" descr="http://www.sochionline2014.ru/wp-content/uploads/2010/03/olimp_kolca-300x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1500174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Рисунок 3" descr="Олимпийский флаг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3714752"/>
            <a:ext cx="4000528" cy="291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170766" cy="107157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Традиционные ритуалы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</a:rPr>
              <a:t>Зазжение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олимпийского огня на церемонии открытия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265" name="Picture 1" descr="Пааво Нурми зажигает олимпийский огонь в Хельсинки в 1952 год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1428728" y="214290"/>
            <a:ext cx="5214974" cy="657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Последний участник эстафеты в Стокгольме в 1956 году - шведский наездник Ханс Викне"/>
          <p:cNvPicPr>
            <a:picLocks noChangeAspect="1" noChangeArrowheads="1"/>
          </p:cNvPicPr>
          <p:nvPr/>
        </p:nvPicPr>
        <p:blipFill>
          <a:blip r:embed="rId4" r:link="rId5" cstate="screen"/>
          <a:srcRect/>
          <a:stretch>
            <a:fillRect/>
          </a:stretch>
        </p:blipFill>
        <p:spPr bwMode="auto">
          <a:xfrm>
            <a:off x="1428728" y="214290"/>
            <a:ext cx="5236194" cy="645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eae76fc7ec1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214290"/>
            <a:ext cx="8143932" cy="656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0004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  олимпийская  клятва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41" name="Picture 1" descr="Николай Андрианов произносит олимпийскую клятву на открытии Олимпиады в Москве-1980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571472" y="1000108"/>
            <a:ext cx="7572428" cy="56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64291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вручение медалей победителям и призерам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9217" name="Picture 1" descr="84fcb6ff7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071546"/>
            <a:ext cx="4500594" cy="56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78687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Зимние олимпийские игры</a:t>
            </a:r>
            <a:br>
              <a:rPr lang="ru-RU" dirty="0" smtClean="0"/>
            </a:br>
            <a:r>
              <a:rPr lang="ru-RU" sz="4000" dirty="0" smtClean="0"/>
              <a:t>1924 год</a:t>
            </a:r>
            <a:endParaRPr lang="ru-RU" dirty="0"/>
          </a:p>
        </p:txBody>
      </p:sp>
      <p:pic>
        <p:nvPicPr>
          <p:cNvPr id="8193" name="Рисунок 27" descr="официальная церемония открытия первых зимних олимпийских иг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714488"/>
            <a:ext cx="752956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Рисунок 28" descr="шамони 19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214290"/>
            <a:ext cx="4857784" cy="64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252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Олимпийские игры</vt:lpstr>
      <vt:lpstr>    История олимпийских игр</vt:lpstr>
      <vt:lpstr>Пьер де Кубертен</vt:lpstr>
      <vt:lpstr>  Члены МОК международного олимпийского комитета 1896 г.</vt:lpstr>
      <vt:lpstr>Девиз:«Быстрее, выше, сильнее» Символ:    Флаг: </vt:lpstr>
      <vt:lpstr>Традиционные ритуалы</vt:lpstr>
      <vt:lpstr>Слайд 7</vt:lpstr>
      <vt:lpstr>Слайд 8</vt:lpstr>
      <vt:lpstr>Зимние олимпийские игры 1924 год</vt:lpstr>
      <vt:lpstr>Места проведения зимних игр</vt:lpstr>
      <vt:lpstr>Места проведения летних игр</vt:lpstr>
      <vt:lpstr>Первые летние олимпийские игры 6 апреля 1896 год Греция</vt:lpstr>
      <vt:lpstr>Виды спорта на олимпиаде в Афинах</vt:lpstr>
      <vt:lpstr>СССР впервые на зимних олимпийских играх Италия  1956 год </vt:lpstr>
      <vt:lpstr>Подготовка к олимпиаде в Сочи</vt:lpstr>
      <vt:lpstr>Подготовка спортсменов к олимпиаде</vt:lpstr>
      <vt:lpstr>Слайд 17</vt:lpstr>
    </vt:vector>
  </TitlesOfParts>
  <Company>МОУ СОШ №20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13</cp:revision>
  <dcterms:created xsi:type="dcterms:W3CDTF">2011-10-01T04:00:48Z</dcterms:created>
  <dcterms:modified xsi:type="dcterms:W3CDTF">2012-09-05T18:18:24Z</dcterms:modified>
</cp:coreProperties>
</file>